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 b="def" i="def"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 b="def" i="def"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96663"/>
              <a:satOff val="-16428"/>
              <a:lumOff val="3004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 b="def" i="def"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635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 b="def" i="def"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762000" y="2463800"/>
            <a:ext cx="11480800" cy="2540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762000" y="5156200"/>
            <a:ext cx="11480800" cy="863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05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b="1" i="1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3053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141703583_2880x1921.jpeg"/>
          <p:cNvSpPr/>
          <p:nvPr>
            <p:ph type="pic" idx="13"/>
          </p:nvPr>
        </p:nvSpPr>
        <p:spPr>
          <a:xfrm>
            <a:off x="-812800" y="0"/>
            <a:ext cx="14622784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41703583_2880x1921.jpeg"/>
          <p:cNvSpPr/>
          <p:nvPr>
            <p:ph type="pic" idx="13"/>
          </p:nvPr>
        </p:nvSpPr>
        <p:spPr>
          <a:xfrm>
            <a:off x="1104900" y="127000"/>
            <a:ext cx="10795000" cy="7200415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762000" y="6883400"/>
            <a:ext cx="11480800" cy="1079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762000" y="8128000"/>
            <a:ext cx="114808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762000" y="3517900"/>
            <a:ext cx="11480800" cy="2717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5130800" y="419100"/>
            <a:ext cx="9262596" cy="86487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762000" y="419100"/>
            <a:ext cx="5384800" cy="459740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762000" y="5245100"/>
            <a:ext cx="5384800" cy="381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5800664" y="1714886"/>
            <a:ext cx="7997247" cy="7467215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>
                <a:srgbClr val="EBEBEB"/>
              </a:buClr>
              <a:defRPr sz="2800"/>
            </a:lvl1pPr>
            <a:lvl2pPr marL="685800" indent="-342900">
              <a:spcBef>
                <a:spcPts val="3200"/>
              </a:spcBef>
              <a:buClr>
                <a:srgbClr val="EBEBEB"/>
              </a:buClr>
              <a:defRPr sz="2800"/>
            </a:lvl2pPr>
            <a:lvl3pPr marL="1028700" indent="-342900">
              <a:spcBef>
                <a:spcPts val="3200"/>
              </a:spcBef>
              <a:buClr>
                <a:srgbClr val="EBEBEB"/>
              </a:buClr>
              <a:defRPr sz="2800"/>
            </a:lvl3pPr>
            <a:lvl4pPr marL="1371600" indent="-342900">
              <a:spcBef>
                <a:spcPts val="3200"/>
              </a:spcBef>
              <a:buClr>
                <a:srgbClr val="EBEBEB"/>
              </a:buClr>
              <a:defRPr sz="2800"/>
            </a:lvl4pPr>
            <a:lvl5pPr marL="1714500" indent="-342900">
              <a:spcBef>
                <a:spcPts val="3200"/>
              </a:spcBef>
              <a:buClr>
                <a:srgbClr val="EBEBEB"/>
              </a:buClr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762000" y="965200"/>
            <a:ext cx="11480800" cy="78232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half" idx="13"/>
          </p:nvPr>
        </p:nvSpPr>
        <p:spPr>
          <a:xfrm>
            <a:off x="6007100" y="4356100"/>
            <a:ext cx="6870700" cy="4909486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14"/>
          </p:nvPr>
        </p:nvSpPr>
        <p:spPr>
          <a:xfrm>
            <a:off x="5918200" y="-304800"/>
            <a:ext cx="6451600" cy="64516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825500" y="419100"/>
            <a:ext cx="9258300" cy="8643492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5515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406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812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219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1625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0320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2438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2844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3251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3657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ENLIGHTENER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ENLIGHTENERS</a:t>
            </a:r>
          </a:p>
        </p:txBody>
      </p:sp>
      <p:sp>
        <p:nvSpPr>
          <p:cNvPr id="120" name="Mane Satya Mohanth…"/>
          <p:cNvSpPr txBox="1"/>
          <p:nvPr/>
        </p:nvSpPr>
        <p:spPr>
          <a:xfrm>
            <a:off x="7996775" y="7317965"/>
            <a:ext cx="4995317" cy="2424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Mane Satya Mohanth</a:t>
            </a:r>
          </a:p>
          <a:p>
            <a:pPr/>
            <a:r>
              <a:t>A Shiva Madhav</a:t>
            </a:r>
          </a:p>
          <a:p>
            <a:pPr/>
            <a:r>
              <a:t>U Srimanth Reddy</a:t>
            </a:r>
          </a:p>
          <a:p>
            <a:pPr/>
            <a:r>
              <a:t>K Mounika</a:t>
            </a:r>
          </a:p>
        </p:txBody>
      </p:sp>
      <p:sp>
        <p:nvSpPr>
          <p:cNvPr id="121" name="Team Members:"/>
          <p:cNvSpPr txBox="1"/>
          <p:nvPr/>
        </p:nvSpPr>
        <p:spPr>
          <a:xfrm>
            <a:off x="8605334" y="6352766"/>
            <a:ext cx="3778200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Team Members: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ROBLEM STAT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 STATEMENT</a:t>
            </a:r>
          </a:p>
        </p:txBody>
      </p:sp>
      <p:sp>
        <p:nvSpPr>
          <p:cNvPr id="124" name="Visually impaired people face much inconvenience when interacting with the surrounding environments, and the most common challenge is to find dropped or misplaced personal item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Visually impaired people face much inconvenience when interacting with the surrounding environments, and the most common challenge is to find dropped or misplaced personal items</a:t>
            </a:r>
          </a:p>
          <a:p>
            <a:pPr/>
            <a:r>
              <a:t>To develop a model that assists blind to identify objects around them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</a:t>
            </a:r>
          </a:p>
        </p:txBody>
      </p:sp>
      <p:sp>
        <p:nvSpPr>
          <p:cNvPr id="127" name="Computer vision technology and Artificial Intelligence can be used for blind assistance, such as navigation and object dete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Computer vision technology and Artificial Intelligence can be used for blind assistance, such as navigation and object detection</a:t>
            </a:r>
          </a:p>
          <a:p>
            <a:pPr/>
            <a:r>
              <a:t>Camera placed on the top of the helmet captures the frame, detects the objects, provides voice feedback of his/her demanded objects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G_20190629_065407.jpg" descr="IMG_20190629_06540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538" y="1328980"/>
            <a:ext cx="5321729" cy="7095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G-20190629-WA0000.jpg" descr="IMG-20190629-WA000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7700" y="2234602"/>
            <a:ext cx="6381158" cy="528439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Camera embedded"/>
          <p:cNvSpPr txBox="1"/>
          <p:nvPr/>
        </p:nvSpPr>
        <p:spPr>
          <a:xfrm>
            <a:off x="721357" y="8621832"/>
            <a:ext cx="4530091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Camera embedded </a:t>
            </a:r>
          </a:p>
        </p:txBody>
      </p:sp>
      <p:sp>
        <p:nvSpPr>
          <p:cNvPr id="132" name="Pointer"/>
          <p:cNvSpPr txBox="1"/>
          <p:nvPr/>
        </p:nvSpPr>
        <p:spPr>
          <a:xfrm>
            <a:off x="8720978" y="7995299"/>
            <a:ext cx="1714602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Pointer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imitations of above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Limitations of above model</a:t>
            </a:r>
          </a:p>
        </p:txBody>
      </p:sp>
      <p:sp>
        <p:nvSpPr>
          <p:cNvPr id="135" name="Continuous voice feedback could actually be uncomfortable and unnecessary some tim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Continuous voice feedback could actually be uncomfortable and unnecessary some times</a:t>
            </a:r>
          </a:p>
          <a:p>
            <a:pPr/>
            <a:r>
              <a:t>Also he might not be able to hear the surroundings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Overcoming the limit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Overcoming the limitations</a:t>
            </a:r>
          </a:p>
        </p:txBody>
      </p:sp>
      <p:sp>
        <p:nvSpPr>
          <p:cNvPr id="138" name="Our object detection model can classify up to 80 distinct classe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object detection model can classify up to 80 distinct classes</a:t>
            </a:r>
          </a:p>
          <a:p>
            <a:pPr/>
            <a:r>
              <a:t>Each object is mapped to a unique binary code</a:t>
            </a:r>
          </a:p>
          <a:p>
            <a:pPr/>
            <a:r>
              <a:t>Vibrators are activated in the vest according to the binary code</a:t>
            </a:r>
          </a:p>
        </p:txBody>
      </p:sp>
      <p:pic>
        <p:nvPicPr>
          <p:cNvPr id="139" name="IMG_20190629_065519.jpg" descr="IMG_20190629_06551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60833" y="3046106"/>
            <a:ext cx="7286382" cy="5464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onclusion and future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 and future work</a:t>
            </a:r>
          </a:p>
        </p:txBody>
      </p:sp>
      <p:sp>
        <p:nvSpPr>
          <p:cNvPr id="142" name="Adding a GPS module for navigation purpos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Adding a GPS module for navigation purpose</a:t>
            </a:r>
          </a:p>
          <a:p>
            <a:pPr/>
            <a:r>
              <a:t>Embedding a wide angle camera for better viewing angle</a:t>
            </a:r>
          </a:p>
          <a:p>
            <a:pPr/>
            <a:r>
              <a:t>Better processor i.e, usage of micro processor.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Any suggestions /Queries?"/>
          <p:cNvSpPr txBox="1"/>
          <p:nvPr>
            <p:ph type="body" idx="14"/>
          </p:nvPr>
        </p:nvSpPr>
        <p:spPr>
          <a:xfrm>
            <a:off x="1270000" y="3485322"/>
            <a:ext cx="10464800" cy="2287656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Any suggestions /Queries?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hank You 😇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 😇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